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35763" cy="9866313"/>
  <p:defaultTextStyle>
    <a:defPPr>
      <a:defRPr lang="fr-FR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5B"/>
    <a:srgbClr val="FFCC00"/>
    <a:srgbClr val="86C9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1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296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569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51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919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01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3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495128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92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310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204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230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367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010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F0802-BDA8-4BCE-B65C-68E348746D0F}" type="datetimeFigureOut">
              <a:rPr lang="fr-FR" smtClean="0"/>
              <a:t>10/11/2022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A0CA3-0329-4AE3-A028-B2AC729F6F1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753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:\Users\poste2\AppData\Local\Microsoft\Windows\Temporary Internet Files\Content.IE5\OVWE0GN8\1273-etoiles-WallFizz[1].jpg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47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536"/>
          <a:stretch/>
        </p:blipFill>
        <p:spPr bwMode="auto">
          <a:xfrm>
            <a:off x="-138910" y="-63500"/>
            <a:ext cx="7839075" cy="10820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Zone de texte 1"/>
          <p:cNvSpPr txBox="1"/>
          <p:nvPr/>
        </p:nvSpPr>
        <p:spPr>
          <a:xfrm>
            <a:off x="0" y="-63500"/>
            <a:ext cx="7561264" cy="1593776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89"/>
              </a:spcAft>
            </a:pPr>
            <a:r>
              <a:rPr lang="fr-FR" sz="2400" b="1" dirty="0">
                <a:solidFill>
                  <a:srgbClr val="FF0000"/>
                </a:solidFill>
                <a:latin typeface="Segoe Script"/>
                <a:ea typeface="Calibri"/>
                <a:cs typeface="Vijaya"/>
              </a:rPr>
              <a:t>Marché de Noël et </a:t>
            </a:r>
          </a:p>
          <a:p>
            <a:pPr algn="ctr">
              <a:lnSpc>
                <a:spcPct val="115000"/>
              </a:lnSpc>
              <a:spcAft>
                <a:spcPts val="1089"/>
              </a:spcAft>
            </a:pPr>
            <a:r>
              <a:rPr lang="fr-FR" sz="2400" b="1" dirty="0">
                <a:solidFill>
                  <a:srgbClr val="FF0000"/>
                </a:solidFill>
                <a:latin typeface="Segoe Script"/>
                <a:ea typeface="Calibri"/>
                <a:cs typeface="Vijaya"/>
              </a:rPr>
              <a:t>Fête des lumières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fr-FR" sz="2400" b="1" dirty="0">
                <a:solidFill>
                  <a:srgbClr val="86C9F2"/>
                </a:solidFill>
                <a:latin typeface="Segoe Script"/>
                <a:ea typeface="Calibri"/>
                <a:cs typeface="Vijaya"/>
              </a:rPr>
              <a:t>Samedi 3 décembre 2022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fr-FR" sz="2900" b="1" dirty="0">
              <a:solidFill>
                <a:srgbClr val="86C9F2"/>
              </a:solidFill>
              <a:latin typeface="Segoe Script"/>
              <a:ea typeface="Calibri"/>
              <a:cs typeface="Vijaya"/>
            </a:endParaRP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endParaRPr lang="fr-FR" sz="2900" b="1" dirty="0">
              <a:solidFill>
                <a:srgbClr val="86C9F2"/>
              </a:solidFill>
              <a:latin typeface="Segoe Script"/>
              <a:ea typeface="Calibri"/>
              <a:cs typeface="Vijaya"/>
            </a:endParaRPr>
          </a:p>
          <a:p>
            <a:pPr algn="ctr">
              <a:lnSpc>
                <a:spcPct val="115000"/>
              </a:lnSpc>
              <a:spcAft>
                <a:spcPts val="1089"/>
              </a:spcAft>
            </a:pPr>
            <a:endParaRPr lang="fr-FR" sz="12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2121" y="1674292"/>
            <a:ext cx="7237015" cy="917244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10h 	Ouverture du marché de Noël</a:t>
            </a:r>
          </a:p>
          <a:p>
            <a:pPr>
              <a:lnSpc>
                <a:spcPct val="150000"/>
              </a:lnSpc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11h	Conte de Noël par la bibliothèque dans la cour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12h 	Chorale </a:t>
            </a:r>
            <a:r>
              <a:rPr lang="fr-FR" sz="1900" b="1" dirty="0" err="1">
                <a:solidFill>
                  <a:srgbClr val="FFFF5B"/>
                </a:solidFill>
                <a:latin typeface="Comic Sans MS" panose="030F0702030302020204" pitchFamily="66" charset="0"/>
              </a:rPr>
              <a:t>Sam’chante</a:t>
            </a: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 dans la cour du foyer </a:t>
            </a:r>
            <a:endParaRPr lang="fr-FR" sz="1900" dirty="0">
              <a:solidFill>
                <a:srgbClr val="FFFF5B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12h30 	Vin chaud offert par le foyer Django Reinhardt</a:t>
            </a:r>
          </a:p>
          <a:p>
            <a:pPr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14h-17h30 atelier décoration de Noël-recyclage </a:t>
            </a:r>
            <a:r>
              <a:rPr lang="fr-FR" sz="1900" b="1" dirty="0" err="1">
                <a:solidFill>
                  <a:srgbClr val="FFFF5B"/>
                </a:solidFill>
                <a:latin typeface="Comic Sans MS" panose="030F0702030302020204" pitchFamily="66" charset="0"/>
              </a:rPr>
              <a:t>Smictom</a:t>
            </a: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 	  	    pour les enfants sous le préau</a:t>
            </a:r>
          </a:p>
          <a:p>
            <a:pPr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14h30-17h atelier sapin de Noël proposé aux enfants par 	  	    l’</a:t>
            </a:r>
            <a:r>
              <a:rPr lang="fr-FR" sz="1900" b="1" dirty="0" err="1">
                <a:solidFill>
                  <a:srgbClr val="FFFF5B"/>
                </a:solidFill>
                <a:latin typeface="Comic Sans MS" panose="030F0702030302020204" pitchFamily="66" charset="0"/>
              </a:rPr>
              <a:t>arpe</a:t>
            </a: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 au rdc du foyer</a:t>
            </a:r>
          </a:p>
          <a:p>
            <a:pPr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16h 	Flashmob de Noël par les élèves de LB Salsa 	ouvert au public sur la place de la République</a:t>
            </a:r>
          </a:p>
          <a:p>
            <a:pPr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17h30	Conte de Noël animé par Cécilia </a:t>
            </a:r>
            <a:r>
              <a:rPr lang="fr-FR" sz="1900" b="1" dirty="0" err="1">
                <a:solidFill>
                  <a:srgbClr val="FFFF5B"/>
                </a:solidFill>
                <a:latin typeface="Comic Sans MS" panose="030F0702030302020204" pitchFamily="66" charset="0"/>
              </a:rPr>
              <a:t>Maltaverne</a:t>
            </a: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 sous 	le préau</a:t>
            </a:r>
          </a:p>
          <a:p>
            <a:pPr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18h	Distribution des flambeaux par le Comité des 	fêtes, salle </a:t>
            </a:r>
            <a:r>
              <a:rPr lang="fr-FR" sz="1900" b="1" dirty="0" err="1">
                <a:solidFill>
                  <a:srgbClr val="FFFF5B"/>
                </a:solidFill>
                <a:latin typeface="Comic Sans MS" panose="030F0702030302020204" pitchFamily="66" charset="0"/>
              </a:rPr>
              <a:t>Irlinger</a:t>
            </a:r>
            <a:endParaRPr lang="fr-FR" sz="1900" dirty="0">
              <a:solidFill>
                <a:srgbClr val="FFFF5B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18h30	Départ de la retraite aux flambeaux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1900" b="1">
                <a:solidFill>
                  <a:srgbClr val="FFFF5B"/>
                </a:solidFill>
                <a:latin typeface="Comic Sans MS" panose="030F0702030302020204" pitchFamily="66" charset="0"/>
              </a:rPr>
              <a:t>19h</a:t>
            </a: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	Illumination du sapin et de la place</a:t>
            </a:r>
            <a:endParaRPr lang="fr-FR" sz="1900" dirty="0">
              <a:solidFill>
                <a:srgbClr val="FFFF5B"/>
              </a:solidFill>
              <a:latin typeface="Comic Sans MS" panose="030F0702030302020204" pitchFamily="66" charset="0"/>
            </a:endParaRPr>
          </a:p>
          <a:p>
            <a:pPr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19h 	Vin chaud et chocolat chaud pour tous offerts 	par la mairie avec la participation musicale de 	Myrtille Gillet entourée de ses musiciens	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1900" b="1" dirty="0">
                <a:solidFill>
                  <a:srgbClr val="FFFF5B"/>
                </a:solidFill>
                <a:latin typeface="Comic Sans MS" panose="030F0702030302020204" pitchFamily="66" charset="0"/>
              </a:rPr>
              <a:t>20h 	Fermeture du marché de Noël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1600" b="1" dirty="0">
                <a:solidFill>
                  <a:srgbClr val="FFFF5B"/>
                </a:solidFill>
                <a:latin typeface="Comic Sans MS" panose="030F0702030302020204" pitchFamily="66" charset="0"/>
              </a:rPr>
              <a:t>	</a:t>
            </a:r>
            <a:r>
              <a:rPr lang="fr-FR" sz="1800" b="1" i="1" dirty="0">
                <a:solidFill>
                  <a:srgbClr val="FFFF5B"/>
                </a:solidFill>
                <a:latin typeface="Comic Sans MS" panose="030F0702030302020204" pitchFamily="66" charset="0"/>
              </a:rPr>
              <a:t>Infos sur www.foyer-django-reinhardt.fr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1800" b="1" i="1" dirty="0">
                <a:solidFill>
                  <a:srgbClr val="FFFF5B"/>
                </a:solidFill>
                <a:latin typeface="Comic Sans MS" panose="030F0702030302020204" pitchFamily="66" charset="0"/>
              </a:rPr>
              <a:t>L’abus d’alcool est dangereux pour la santé, consommez avec modération</a:t>
            </a:r>
          </a:p>
        </p:txBody>
      </p:sp>
    </p:spTree>
    <p:extLst>
      <p:ext uri="{BB962C8B-B14F-4D97-AF65-F5344CB8AC3E}">
        <p14:creationId xmlns:p14="http://schemas.microsoft.com/office/powerpoint/2010/main" val="5767745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200</Words>
  <Application>Microsoft Office PowerPoint</Application>
  <PresentationFormat>Personnalisé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Segoe Script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POSTE2</dc:creator>
  <cp:lastModifiedBy>Serge Renault</cp:lastModifiedBy>
  <cp:revision>30</cp:revision>
  <cp:lastPrinted>2019-11-29T13:51:58Z</cp:lastPrinted>
  <dcterms:created xsi:type="dcterms:W3CDTF">2017-11-16T12:54:59Z</dcterms:created>
  <dcterms:modified xsi:type="dcterms:W3CDTF">2022-11-10T10:51:55Z</dcterms:modified>
</cp:coreProperties>
</file>